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1"/>
  </p:sldMasterIdLst>
  <p:sldIdLst>
    <p:sldId id="256" r:id="rId22"/>
    <p:sldId id="261" r:id="rId23"/>
    <p:sldId id="263" r:id="rId24"/>
    <p:sldId id="262" r:id="rId25"/>
    <p:sldId id="266" r:id="rId26"/>
    <p:sldId id="264" r:id="rId27"/>
    <p:sldId id="265" r:id="rId28"/>
    <p:sldId id="267" r:id="rId2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6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2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7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3939721"/>
            <a:ext cx="15794181" cy="2407558"/>
          </a:xfrm>
        </p:spPr>
        <p:txBody>
          <a:bodyPr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Sessão de Premiação </a:t>
            </a:r>
            <a:br>
              <a:rPr lang="pt-BR" dirty="0"/>
            </a:br>
            <a:r>
              <a:rPr lang="pt-BR" sz="7200" dirty="0"/>
              <a:t>Os melhores trabalhos do Congresso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109" y="3509835"/>
            <a:ext cx="17165781" cy="1135018"/>
          </a:xfrm>
        </p:spPr>
        <p:txBody>
          <a:bodyPr/>
          <a:lstStyle/>
          <a:p>
            <a:r>
              <a:rPr lang="pt-BR" sz="8000" dirty="0"/>
              <a:t>Prêmio Seminário de Lâminas Médico Residente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4" y="5870863"/>
            <a:ext cx="7859964" cy="6209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B800379-4F7F-1B59-77C0-41F2AEACFD88}"/>
              </a:ext>
            </a:extLst>
          </p:cNvPr>
          <p:cNvSpPr txBox="1"/>
          <p:nvPr/>
        </p:nvSpPr>
        <p:spPr>
          <a:xfrm>
            <a:off x="1652150" y="6491801"/>
            <a:ext cx="14983691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</a:rPr>
              <a:t>Será concedido diploma de “Apresentador de Caso” e prêmio em dinheiro, no valor de R$ 1.500,00 (um mil e quinhentos reais), para até 6 (seis) dos melhores casos enviados por um médico residente em Patologia que deverá, obrigatoriamente, estar cadastrado no Congresso no ato do envio e ser o apresentador do seminário. Apenas residentes associados adimplentes da SBP concorrerão à premiação. A apresentação acontecerá no dia 01/06/2024, das 09h00 às 10h30.</a:t>
            </a:r>
          </a:p>
        </p:txBody>
      </p:sp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104" y="3651570"/>
            <a:ext cx="17165781" cy="1135018"/>
          </a:xfrm>
        </p:spPr>
        <p:txBody>
          <a:bodyPr/>
          <a:lstStyle/>
          <a:p>
            <a:r>
              <a:rPr lang="pt-BR" sz="8000" dirty="0"/>
              <a:t>Prêmio </a:t>
            </a:r>
            <a:r>
              <a:rPr lang="pt-BR" sz="8000" dirty="0" err="1"/>
              <a:t>Kolplast</a:t>
            </a:r>
            <a:endParaRPr lang="pt-BR" sz="8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3" y="4796863"/>
            <a:ext cx="7859964" cy="6209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75725B7-02F7-9D80-B22F-1516FEE556BA}"/>
              </a:ext>
            </a:extLst>
          </p:cNvPr>
          <p:cNvSpPr txBox="1"/>
          <p:nvPr/>
        </p:nvSpPr>
        <p:spPr>
          <a:xfrm>
            <a:off x="2535377" y="5569812"/>
            <a:ext cx="13217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Será concedido prêmio em dinheiro, no valor de R$ 2.500,00 (dois mil e quinhentos reais) para o melhor trabalho de Citopatologia.</a:t>
            </a:r>
          </a:p>
        </p:txBody>
      </p:sp>
    </p:spTree>
    <p:extLst>
      <p:ext uri="{BB962C8B-B14F-4D97-AF65-F5344CB8AC3E}">
        <p14:creationId xmlns:p14="http://schemas.microsoft.com/office/powerpoint/2010/main" val="238276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3784284"/>
            <a:ext cx="13716000" cy="1135018"/>
          </a:xfrm>
        </p:spPr>
        <p:txBody>
          <a:bodyPr/>
          <a:lstStyle/>
          <a:p>
            <a:r>
              <a:rPr lang="pt-BR" dirty="0"/>
              <a:t>Prêmio APESP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4969372"/>
            <a:ext cx="7859964" cy="6209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7EAE8A-0C88-5453-7170-1872E60D8027}"/>
              </a:ext>
            </a:extLst>
          </p:cNvPr>
          <p:cNvSpPr txBox="1"/>
          <p:nvPr/>
        </p:nvSpPr>
        <p:spPr>
          <a:xfrm>
            <a:off x="2286000" y="5590310"/>
            <a:ext cx="1371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Para a premiação, será escolhido o melhor trabalho cujo primeiro autor e sua instituição sejam do estado de São Paulo, escolhido dentre os resumos aprovados para o Congresso por comissão formada pela APESP, após seleção prévia pela Comissão Científica do evento. Será concedido prêmio em dinheiro, no valor de R$ 2.000,00 (dois mil reais).</a:t>
            </a:r>
          </a:p>
        </p:txBody>
      </p:sp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0262" y="4081629"/>
            <a:ext cx="16147473" cy="1135018"/>
          </a:xfrm>
        </p:spPr>
        <p:txBody>
          <a:bodyPr/>
          <a:lstStyle/>
          <a:p>
            <a:r>
              <a:rPr lang="pt-BR" sz="8000" dirty="0"/>
              <a:t>Prêmio SBP Categoria Pôster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6" y="5216647"/>
            <a:ext cx="7859964" cy="6209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9901964-1EC6-1091-1589-285D298FA682}"/>
              </a:ext>
            </a:extLst>
          </p:cNvPr>
          <p:cNvSpPr txBox="1"/>
          <p:nvPr/>
        </p:nvSpPr>
        <p:spPr>
          <a:xfrm>
            <a:off x="2286000" y="5837585"/>
            <a:ext cx="13674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Será concedido diploma de “Menção Honrosa” e prêmio em dinheiro, no valor de R$ 600,00 (seiscentos reais), para até 10 (dez) dos melhores trabalhos selecionados para apresentação sob a forma de pôster, independentemente da classificação.</a:t>
            </a:r>
          </a:p>
        </p:txBody>
      </p:sp>
    </p:spTree>
    <p:extLst>
      <p:ext uri="{BB962C8B-B14F-4D97-AF65-F5344CB8AC3E}">
        <p14:creationId xmlns:p14="http://schemas.microsoft.com/office/powerpoint/2010/main" val="384495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0262" y="4081629"/>
            <a:ext cx="16147473" cy="1135018"/>
          </a:xfrm>
        </p:spPr>
        <p:txBody>
          <a:bodyPr/>
          <a:lstStyle/>
          <a:p>
            <a:r>
              <a:rPr lang="pt-BR" sz="8000" dirty="0"/>
              <a:t>Prêmio SBP – Iniciação Científica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6" y="5216647"/>
            <a:ext cx="7859964" cy="6209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9901964-1EC6-1091-1589-285D298FA682}"/>
              </a:ext>
            </a:extLst>
          </p:cNvPr>
          <p:cNvSpPr txBox="1"/>
          <p:nvPr/>
        </p:nvSpPr>
        <p:spPr>
          <a:xfrm>
            <a:off x="2514601" y="5837585"/>
            <a:ext cx="129262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Será concedido prêmio em dinheiro, no valor de R$ 2.000,00 (dois mil reais) para o primeiro lugar, R$ 1.600,00 (mil e seiscentos reais) para segundo lugar, e R$ 1.400,00 (mil e quatrocentos reais) para o terceiro lugar, dos melhores trabalhos apresentados sob a forma de apresentação oral, que tenham como primeiro autor um acadêmico de medicina e que deverá, obrigatoriamente, ser o apresentador do trabalho.</a:t>
            </a:r>
          </a:p>
        </p:txBody>
      </p:sp>
    </p:spTree>
    <p:extLst>
      <p:ext uri="{BB962C8B-B14F-4D97-AF65-F5344CB8AC3E}">
        <p14:creationId xmlns:p14="http://schemas.microsoft.com/office/powerpoint/2010/main" val="303574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104" y="3651570"/>
            <a:ext cx="17165781" cy="1135018"/>
          </a:xfrm>
        </p:spPr>
        <p:txBody>
          <a:bodyPr/>
          <a:lstStyle/>
          <a:p>
            <a:r>
              <a:rPr lang="pt-BR" sz="8000" dirty="0"/>
              <a:t>Prêmio SBP Médico Residente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3" y="4796863"/>
            <a:ext cx="7859964" cy="6209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8DD4902-DD08-5F62-3A71-57588A17BD33}"/>
              </a:ext>
            </a:extLst>
          </p:cNvPr>
          <p:cNvSpPr txBox="1"/>
          <p:nvPr/>
        </p:nvSpPr>
        <p:spPr>
          <a:xfrm>
            <a:off x="2826327" y="5417801"/>
            <a:ext cx="12676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Será concedido prêmio em dinheiro, no valor de R$ 2.000,00 (dois mil reais) para o primeiro lugar, R$ 1.600,00 (mil e seiscentos reais) para segundo lugar, R$ 1.400,00 (mil e quatrocentos reais) para o terceiro lugar, e R$ 1.000 (mil reais) para os classificados de quarto ao décimo lugar dos melhores trabalhos apresentados sob a forma de apresentação oral, que tenham como primeiro autor um médico residente em Patologia, que deve ser associado adimplente da SBP e que deverá, obrigatoriamente, ser o apresentador do trabalho.</a:t>
            </a:r>
          </a:p>
        </p:txBody>
      </p:sp>
    </p:spTree>
    <p:extLst>
      <p:ext uri="{BB962C8B-B14F-4D97-AF65-F5344CB8AC3E}">
        <p14:creationId xmlns:p14="http://schemas.microsoft.com/office/powerpoint/2010/main" val="5629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104" y="3651570"/>
            <a:ext cx="17165781" cy="1135018"/>
          </a:xfrm>
        </p:spPr>
        <p:txBody>
          <a:bodyPr/>
          <a:lstStyle/>
          <a:p>
            <a:r>
              <a:rPr lang="pt-BR" sz="8000" dirty="0"/>
              <a:t>Prêmio SBP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3" y="4796863"/>
            <a:ext cx="7859964" cy="6209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8DD4902-DD08-5F62-3A71-57588A17BD33}"/>
              </a:ext>
            </a:extLst>
          </p:cNvPr>
          <p:cNvSpPr txBox="1"/>
          <p:nvPr/>
        </p:nvSpPr>
        <p:spPr>
          <a:xfrm>
            <a:off x="2826327" y="5417801"/>
            <a:ext cx="12676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Para a premiação, serão selecionados os 10 melhores trabalhos do Congresso. Será concedido prêmio em dinheiro, no valor de R$ 2.000,00 (dois mil reais) para o primeiro lugar, R$ 1.600,00 (mil e seiscentos reais) para o segundo lugar, R$ 1.400,00 (mil e quatrocentos reais) para o terceiro lugar, e R$ 1.000 (mil reais) para os trabalhos classificados de quarto ao décimo lugar.</a:t>
            </a:r>
          </a:p>
        </p:txBody>
      </p:sp>
    </p:spTree>
    <p:extLst>
      <p:ext uri="{BB962C8B-B14F-4D97-AF65-F5344CB8AC3E}">
        <p14:creationId xmlns:p14="http://schemas.microsoft.com/office/powerpoint/2010/main" val="3417350046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0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2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5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6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17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1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9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5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6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7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8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9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Props1.xml><?xml version="1.0" encoding="utf-8"?>
<ds:datastoreItem xmlns:ds="http://schemas.openxmlformats.org/officeDocument/2006/customXml" ds:itemID="{AE2DA150-31CE-44B8-8AC2-9B1AD71192DB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1350559A-5A78-4B5D-AB1D-15BE3BAE9EC8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561635D2-2A05-4880-BE49-1377911F9764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69C0EDF-826B-480F-909C-105AEF265CE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9BC64484-3078-422A-8C7A-2EB58564C63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521</Words>
  <Application>Microsoft Office PowerPoint</Application>
  <PresentationFormat>Personalizar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 Bold</vt:lpstr>
      <vt:lpstr>Congresso de Patologia</vt:lpstr>
      <vt:lpstr>Sessão de Premiação  Os melhores trabalhos do Congresso</vt:lpstr>
      <vt:lpstr>Prêmio Seminário de Lâminas Médico Residente</vt:lpstr>
      <vt:lpstr>Prêmio Kolplast</vt:lpstr>
      <vt:lpstr>Prêmio APESP</vt:lpstr>
      <vt:lpstr>Prêmio SBP Categoria Pôster</vt:lpstr>
      <vt:lpstr>Prêmio SBP – Iniciação Científica</vt:lpstr>
      <vt:lpstr>Prêmio SBP Médico Residente</vt:lpstr>
      <vt:lpstr>Prêmio SBP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Camila Mazotti</cp:lastModifiedBy>
  <cp:revision>25</cp:revision>
  <dcterms:created xsi:type="dcterms:W3CDTF">2024-02-22T18:43:09Z</dcterms:created>
  <dcterms:modified xsi:type="dcterms:W3CDTF">2024-05-31T17:17:26Z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